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1B14"/>
    <a:srgbClr val="B81A11"/>
    <a:srgbClr val="9C1414"/>
    <a:srgbClr val="FFFFFF"/>
    <a:srgbClr val="9A1616"/>
    <a:srgbClr val="93350B"/>
    <a:srgbClr val="8D320D"/>
    <a:srgbClr val="A43B0C"/>
    <a:srgbClr val="7F1007"/>
    <a:srgbClr val="9818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257" autoAdjust="0"/>
  </p:normalViewPr>
  <p:slideViewPr>
    <p:cSldViewPr snapToGrid="0">
      <p:cViewPr varScale="1">
        <p:scale>
          <a:sx n="94" d="100"/>
          <a:sy n="94" d="100"/>
        </p:scale>
        <p:origin x="259" y="5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AA012-C734-44F3-B99A-AD15D9E68FFA}" type="datetimeFigureOut">
              <a:rPr lang="it-IT" smtClean="0"/>
              <a:t>18/02/2022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6F1B3-F6EA-4F2B-9DA9-46E07CE82A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4651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18/02/2022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7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18/02/2022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914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18/02/2022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2800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18/02/2022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3618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18/02/2022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7692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18/02/2022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11659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18/02/2022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2791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18/02/2022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65194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18/02/2022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6625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18/02/2022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32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18/02/2022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409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18/02/2022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4413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18/02/2022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9485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18/02/2022</a:t>
            </a:fld>
            <a:endParaRPr lang="it-IT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9971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18/02/2022</a:t>
            </a:fld>
            <a:endParaRPr lang="it-IT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7387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18/02/2022</a:t>
            </a:fld>
            <a:endParaRPr lang="it-IT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6812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CB573-BFAE-4813-BEF9-2D9E2E8C9D28}" type="datetimeFigureOut">
              <a:rPr lang="it-IT" smtClean="0"/>
              <a:t>18/02/2022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4726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0ECB573-BFAE-4813-BEF9-2D9E2E8C9D28}" type="datetimeFigureOut">
              <a:rPr lang="it-IT" smtClean="0"/>
              <a:t>18/02/2022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9357E-8C13-49F8-A21E-5552E1E0543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01534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F0F19AF5-7833-42A8-8833-DCD4580C4021}"/>
              </a:ext>
            </a:extLst>
          </p:cNvPr>
          <p:cNvSpPr txBox="1"/>
          <p:nvPr/>
        </p:nvSpPr>
        <p:spPr>
          <a:xfrm>
            <a:off x="570391" y="4820016"/>
            <a:ext cx="2820879" cy="661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tabLst>
                <a:tab pos="4500880" algn="ctr"/>
              </a:tabLst>
            </a:pPr>
            <a:r>
              <a:rPr lang="it-IT" sz="1600" b="1" i="1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                 Relatore	</a:t>
            </a:r>
            <a:endParaRPr lang="it-IT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it-IT" sz="1600" dirty="0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Prof. …………………..</a:t>
            </a:r>
            <a:endParaRPr lang="it-IT" sz="1600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F9A184DB-5E69-4DD3-A30F-CB4B6D048607}"/>
              </a:ext>
            </a:extLst>
          </p:cNvPr>
          <p:cNvSpPr txBox="1"/>
          <p:nvPr/>
        </p:nvSpPr>
        <p:spPr>
          <a:xfrm>
            <a:off x="8987316" y="4373672"/>
            <a:ext cx="1811047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tabLst>
                <a:tab pos="4500880" algn="ctr"/>
              </a:tabLst>
            </a:pPr>
            <a:r>
              <a:rPr lang="it-IT" sz="1600" b="1" i="1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                                                                                   Candidato</a:t>
            </a:r>
          </a:p>
          <a:p>
            <a:pPr algn="ctr">
              <a:spcAft>
                <a:spcPts val="600"/>
              </a:spcAft>
              <a:tabLst>
                <a:tab pos="4500880" algn="ctr"/>
              </a:tabLst>
            </a:pPr>
            <a:r>
              <a:rPr lang="it-IT" sz="1600" b="1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	</a:t>
            </a:r>
            <a:r>
              <a:rPr lang="it-IT" sz="1600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Nome e Cognome</a:t>
            </a:r>
          </a:p>
          <a:p>
            <a:pPr algn="ctr">
              <a:tabLst>
                <a:tab pos="4500880" algn="ctr"/>
              </a:tabLst>
            </a:pPr>
            <a:r>
              <a:rPr lang="it-IT" sz="1600" dirty="0">
                <a:latin typeface="Goudy Old Style" panose="02020502050305020303" pitchFamily="18" charset="0"/>
                <a:ea typeface="Times New Roman" panose="02020603050405020304" pitchFamily="18" charset="0"/>
              </a:rPr>
              <a:t>   m</a:t>
            </a:r>
            <a:r>
              <a:rPr lang="it-IT" sz="1600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atricola ………  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B77CA8ED-4851-4A2F-B9A7-E558CE822A6B}"/>
              </a:ext>
            </a:extLst>
          </p:cNvPr>
          <p:cNvSpPr txBox="1"/>
          <p:nvPr/>
        </p:nvSpPr>
        <p:spPr>
          <a:xfrm>
            <a:off x="5246055" y="4989225"/>
            <a:ext cx="2181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Goudy Old Style" panose="02020502050305020303" pitchFamily="18" charset="0"/>
              </a:rPr>
              <a:t>Data seduta di Laurea</a:t>
            </a:r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4F9FDE7C-0DE5-486A-BAFD-643AF7979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064" y="568937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7CDF3578-0741-430C-A8FA-3457A9796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4658" y="6061977"/>
            <a:ext cx="25426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81475" algn="l"/>
              </a:tabLst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Anno Accademico 20.. / 20..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21" name="Connettore 1 5">
            <a:extLst>
              <a:ext uri="{FF2B5EF4-FFF2-40B4-BE49-F238E27FC236}">
                <a16:creationId xmlns:a16="http://schemas.microsoft.com/office/drawing/2014/main" id="{1840E556-1BC8-4E37-A423-D8D4C097DA56}"/>
              </a:ext>
            </a:extLst>
          </p:cNvPr>
          <p:cNvCxnSpPr/>
          <p:nvPr/>
        </p:nvCxnSpPr>
        <p:spPr>
          <a:xfrm>
            <a:off x="3047526" y="6061977"/>
            <a:ext cx="593979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</a:ln>
          <a:effectLst/>
        </p:spPr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DFF43078-A4A5-466F-944A-27C7FDC524E5}"/>
              </a:ext>
            </a:extLst>
          </p:cNvPr>
          <p:cNvSpPr txBox="1"/>
          <p:nvPr/>
        </p:nvSpPr>
        <p:spPr>
          <a:xfrm>
            <a:off x="3088377" y="3424857"/>
            <a:ext cx="6201832" cy="437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200" b="1" dirty="0"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“………………………………………………….”</a:t>
            </a:r>
            <a:endParaRPr 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B75156B0-426A-454B-A672-A14763E79EA5}"/>
              </a:ext>
            </a:extLst>
          </p:cNvPr>
          <p:cNvSpPr txBox="1"/>
          <p:nvPr/>
        </p:nvSpPr>
        <p:spPr>
          <a:xfrm>
            <a:off x="2995084" y="3013662"/>
            <a:ext cx="620183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600" b="1" i="1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Tesi di Laurea Magistrale</a:t>
            </a:r>
            <a:endParaRPr lang="it-IT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E30F0F37-6858-4404-BBE3-DAE61EADA519}"/>
              </a:ext>
            </a:extLst>
          </p:cNvPr>
          <p:cNvSpPr txBox="1"/>
          <p:nvPr/>
        </p:nvSpPr>
        <p:spPr>
          <a:xfrm>
            <a:off x="2873468" y="165075"/>
            <a:ext cx="62018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800" b="1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Università della Calabria</a:t>
            </a: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1" name="Connettore 1 4">
            <a:extLst>
              <a:ext uri="{FF2B5EF4-FFF2-40B4-BE49-F238E27FC236}">
                <a16:creationId xmlns:a16="http://schemas.microsoft.com/office/drawing/2014/main" id="{EB3CC59C-DD29-46D1-BBC6-12BF96205E1F}"/>
              </a:ext>
            </a:extLst>
          </p:cNvPr>
          <p:cNvCxnSpPr/>
          <p:nvPr/>
        </p:nvCxnSpPr>
        <p:spPr>
          <a:xfrm>
            <a:off x="3004489" y="715139"/>
            <a:ext cx="5939790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</p:cxn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C58C0D0D-0D24-45CA-BE17-469FBBB5F505}"/>
              </a:ext>
            </a:extLst>
          </p:cNvPr>
          <p:cNvSpPr txBox="1"/>
          <p:nvPr/>
        </p:nvSpPr>
        <p:spPr>
          <a:xfrm>
            <a:off x="2873468" y="719680"/>
            <a:ext cx="62018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="1" kern="0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Dipartimento di Ingegneria Civile</a:t>
            </a:r>
            <a:r>
              <a:rPr lang="it-IT" sz="1650" b="1" kern="1800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 - DINCI</a:t>
            </a:r>
            <a:endParaRPr lang="it-IT" sz="1400" b="1" kern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4" name="Immagine 33">
            <a:extLst>
              <a:ext uri="{FF2B5EF4-FFF2-40B4-BE49-F238E27FC236}">
                <a16:creationId xmlns:a16="http://schemas.microsoft.com/office/drawing/2014/main" id="{F2A84DAB-F258-455E-813E-04E50FEDCD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7397" y="1175039"/>
            <a:ext cx="1360047" cy="950644"/>
          </a:xfrm>
          <a:prstGeom prst="rect">
            <a:avLst/>
          </a:prstGeom>
        </p:spPr>
      </p:pic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D87D9DCC-5784-4A06-94CE-0B4B8DF45240}"/>
              </a:ext>
            </a:extLst>
          </p:cNvPr>
          <p:cNvSpPr txBox="1"/>
          <p:nvPr/>
        </p:nvSpPr>
        <p:spPr>
          <a:xfrm>
            <a:off x="2879847" y="2159013"/>
            <a:ext cx="62018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Corso di Laurea Magistrale a </a:t>
            </a:r>
            <a:r>
              <a:rPr lang="it-IT" sz="1800" dirty="0" err="1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c.u.</a:t>
            </a:r>
            <a:r>
              <a:rPr lang="it-IT" sz="1800" dirty="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 in </a:t>
            </a:r>
            <a:r>
              <a:rPr lang="it-IT" sz="1800">
                <a:effectLst/>
                <a:latin typeface="Goudy Old Style" panose="02020502050305020303" pitchFamily="18" charset="0"/>
                <a:ea typeface="Times New Roman" panose="02020603050405020304" pitchFamily="18" charset="0"/>
              </a:rPr>
              <a:t>Ingegneria Edile-Architettura</a:t>
            </a: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459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6AA734DE-F41E-4820-AF58-5AB27E607618}"/>
              </a:ext>
            </a:extLst>
          </p:cNvPr>
          <p:cNvSpPr txBox="1"/>
          <p:nvPr/>
        </p:nvSpPr>
        <p:spPr>
          <a:xfrm>
            <a:off x="0" y="0"/>
            <a:ext cx="12192000" cy="804333"/>
          </a:xfrm>
          <a:prstGeom prst="rect">
            <a:avLst/>
          </a:prstGeom>
          <a:solidFill>
            <a:srgbClr val="B81A11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C41DEC14-CEB4-4DC2-A5F9-4671188D41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9784" cy="804333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41D4B44-54BF-467A-9BF8-250A53B55F3D}"/>
              </a:ext>
            </a:extLst>
          </p:cNvPr>
          <p:cNvSpPr txBox="1"/>
          <p:nvPr/>
        </p:nvSpPr>
        <p:spPr>
          <a:xfrm>
            <a:off x="4710112" y="34892"/>
            <a:ext cx="3076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>
                <a:latin typeface="Goudy Old Style" panose="02020502050305020303" pitchFamily="18" charset="0"/>
              </a:rPr>
              <a:t>Testo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0F5057B7-8CF0-4FD8-A1FF-2B45849E32C9}"/>
              </a:ext>
            </a:extLst>
          </p:cNvPr>
          <p:cNvSpPr txBox="1"/>
          <p:nvPr/>
        </p:nvSpPr>
        <p:spPr>
          <a:xfrm>
            <a:off x="250062" y="3251404"/>
            <a:ext cx="11683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bg1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Testo</a:t>
            </a:r>
            <a:endParaRPr lang="it-IT" sz="1600" dirty="0">
              <a:solidFill>
                <a:schemeClr val="bg1"/>
              </a:solidFill>
              <a:latin typeface="Bookman Old Style" panose="02050604050505020204" pitchFamily="18" charset="0"/>
              <a:cs typeface="Calibri" panose="020F0502020204030204" pitchFamily="34" charset="0"/>
            </a:endParaRPr>
          </a:p>
          <a:p>
            <a:endParaRPr lang="it-IT" sz="1600" dirty="0">
              <a:solidFill>
                <a:schemeClr val="bg1"/>
              </a:solidFill>
              <a:latin typeface="Bookman Old Style" panose="0205060405050502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9420" y="6383804"/>
            <a:ext cx="12192000" cy="474196"/>
          </a:xfrm>
          <a:prstGeom prst="rect">
            <a:avLst/>
          </a:prstGeom>
          <a:solidFill>
            <a:srgbClr val="BE1B14"/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65B07517-C7EC-4B9E-AB72-1F2A4A3FA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20" y="6451625"/>
            <a:ext cx="489012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81475" algn="l"/>
              </a:tabLst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Dipartimento di Ingegneria Civile - Seduta di laurea:</a:t>
            </a:r>
            <a:r>
              <a:rPr kumimoji="0" lang="it-IT" altLang="it-IT" sz="1600" b="0" i="0" u="none" strike="noStrike" cap="none" normalizeH="0" dirty="0">
                <a:ln>
                  <a:noFill/>
                </a:ln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Data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EC142A2C-6C9A-4C14-B774-22C4504E8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8445" y="6451625"/>
            <a:ext cx="28848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181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181475" algn="l"/>
              </a:tabLst>
            </a:pPr>
            <a:r>
              <a:rPr kumimoji="0" lang="it-IT" altLang="it-IT" sz="1600" b="0" i="0" u="none" strike="noStrike" cap="none" normalizeH="0" baseline="0" dirty="0">
                <a:ln>
                  <a:noFill/>
                </a:ln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Candidato: ……………. </a:t>
            </a:r>
            <a:r>
              <a:rPr kumimoji="0" lang="it-IT" altLang="it-IT" sz="1600" b="0" i="0" u="none" strike="noStrike" cap="none" normalizeH="0" baseline="0" dirty="0" err="1">
                <a:ln>
                  <a:noFill/>
                </a:ln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Matr</a:t>
            </a:r>
            <a:r>
              <a:rPr kumimoji="0" lang="it-IT" altLang="it-IT" sz="1600" b="0" i="0" u="none" strike="noStrike" cap="none" normalizeH="0" baseline="0" dirty="0">
                <a:ln>
                  <a:noFill/>
                </a:ln>
                <a:effectLst/>
                <a:latin typeface="Goudy Old Style" panose="0202050205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……..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8567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Personalizzato 2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C58405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70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10" baseType="lpstr">
      <vt:lpstr>Arial</vt:lpstr>
      <vt:lpstr>Bookman Old Style</vt:lpstr>
      <vt:lpstr>Calibri</vt:lpstr>
      <vt:lpstr>Century Gothic</vt:lpstr>
      <vt:lpstr>Goudy Old Style</vt:lpstr>
      <vt:lpstr>Times New Roman</vt:lpstr>
      <vt:lpstr>Wingdings 3</vt:lpstr>
      <vt:lpstr>Ione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fabrizio greco</cp:lastModifiedBy>
  <cp:revision>111</cp:revision>
  <dcterms:created xsi:type="dcterms:W3CDTF">2021-11-17T08:19:02Z</dcterms:created>
  <dcterms:modified xsi:type="dcterms:W3CDTF">2022-02-18T16:16:57Z</dcterms:modified>
</cp:coreProperties>
</file>